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8B70-4171-4752-B010-60AD662A4B9F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C119B-C6DF-4173-855E-90783217514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8B70-4171-4752-B010-60AD662A4B9F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C119B-C6DF-4173-855E-9078321751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8B70-4171-4752-B010-60AD662A4B9F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C119B-C6DF-4173-855E-9078321751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8B70-4171-4752-B010-60AD662A4B9F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C119B-C6DF-4173-855E-9078321751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8B70-4171-4752-B010-60AD662A4B9F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C119B-C6DF-4173-855E-90783217514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8B70-4171-4752-B010-60AD662A4B9F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C119B-C6DF-4173-855E-9078321751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8B70-4171-4752-B010-60AD662A4B9F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C119B-C6DF-4173-855E-9078321751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8B70-4171-4752-B010-60AD662A4B9F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C119B-C6DF-4173-855E-9078321751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8B70-4171-4752-B010-60AD662A4B9F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C119B-C6DF-4173-855E-9078321751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8B70-4171-4752-B010-60AD662A4B9F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C119B-C6DF-4173-855E-90783217514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EA18B70-4171-4752-B010-60AD662A4B9F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3DC119B-C6DF-4173-855E-90783217514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EA18B70-4171-4752-B010-60AD662A4B9F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3DC119B-C6DF-4173-855E-9078321751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nspirationlab.wordpress.com/2008/07/09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weeklyreader.com/readandwriting/default,month,2007-06.aspx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267200"/>
            <a:ext cx="8077200" cy="1673352"/>
          </a:xfrm>
        </p:spPr>
        <p:txBody>
          <a:bodyPr/>
          <a:lstStyle/>
          <a:p>
            <a:r>
              <a:rPr lang="en-US" dirty="0" smtClean="0"/>
              <a:t>George Orwell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419600"/>
            <a:ext cx="2971800" cy="1499616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Brief Biography</a:t>
            </a:r>
            <a:endParaRPr lang="en-US" sz="2800" b="1" dirty="0"/>
          </a:p>
        </p:txBody>
      </p:sp>
      <p:pic>
        <p:nvPicPr>
          <p:cNvPr id="23554" name="Picture 2" descr="george orwe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1" y="0"/>
            <a:ext cx="3428999" cy="4953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91200" y="52578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scrapetv.com/.../images/george-orwell.jpg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Biographical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962400" cy="4625609"/>
          </a:xfrm>
        </p:spPr>
        <p:txBody>
          <a:bodyPr/>
          <a:lstStyle/>
          <a:p>
            <a:r>
              <a:rPr lang="en-US" dirty="0" smtClean="0"/>
              <a:t>Born: 1903 in India</a:t>
            </a:r>
          </a:p>
          <a:p>
            <a:r>
              <a:rPr lang="en-US" dirty="0" smtClean="0"/>
              <a:t>Pen Name- George Orwell</a:t>
            </a:r>
          </a:p>
          <a:p>
            <a:r>
              <a:rPr lang="en-US" dirty="0" smtClean="0"/>
              <a:t>Real Name- Eric Arthur Blair</a:t>
            </a:r>
          </a:p>
          <a:p>
            <a:r>
              <a:rPr lang="en-US" dirty="0" smtClean="0"/>
              <a:t>Education- Eton College; wrote for the College News</a:t>
            </a:r>
            <a:endParaRPr lang="en-US" dirty="0"/>
          </a:p>
        </p:txBody>
      </p:sp>
      <p:pic>
        <p:nvPicPr>
          <p:cNvPr id="27650" name="Picture 2" descr="http://www.orwelltoday.com/eton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057400"/>
            <a:ext cx="4485725" cy="2879725"/>
          </a:xfrm>
          <a:prstGeom prst="rect">
            <a:avLst/>
          </a:prstGeom>
          <a:noFill/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5410200" y="5029200"/>
            <a:ext cx="297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www.orwelltoday.com/eton17.jpg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 (Conti.)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4648200" cy="4701809"/>
          </a:xfrm>
        </p:spPr>
        <p:txBody>
          <a:bodyPr/>
          <a:lstStyle/>
          <a:p>
            <a:r>
              <a:rPr lang="en-US" dirty="0" smtClean="0"/>
              <a:t>1922-1927  ; worked with the Burmese Police</a:t>
            </a:r>
          </a:p>
          <a:p>
            <a:r>
              <a:rPr lang="en-US" dirty="0" smtClean="0"/>
              <a:t>Lived in Paris for two years</a:t>
            </a:r>
          </a:p>
          <a:p>
            <a:r>
              <a:rPr lang="en-US" dirty="0" smtClean="0"/>
              <a:t>Returned to England ; wrote for periodical, tutored, reviewed articles.</a:t>
            </a:r>
            <a:endParaRPr lang="en-US" dirty="0"/>
          </a:p>
        </p:txBody>
      </p:sp>
      <p:pic>
        <p:nvPicPr>
          <p:cNvPr id="30722" name="Picture 2" descr="http://www.netcharles.com/orwell/pics/orwell-holding-cigaret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1676400"/>
            <a:ext cx="2238375" cy="3524250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5638800" y="5257800"/>
            <a:ext cx="297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www.netcharles.com/orwell/pics/orwell-holding...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 Works of Orwell</a:t>
            </a:r>
            <a:endParaRPr lang="en-US" dirty="0"/>
          </a:p>
        </p:txBody>
      </p:sp>
      <p:pic>
        <p:nvPicPr>
          <p:cNvPr id="26626" name="Picture 2" descr="http://inspirationlab.files.wordpress.com/2008/07/shepard_fairey_george_orwell_19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76400"/>
            <a:ext cx="2517797" cy="411480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371600" y="5791200"/>
            <a:ext cx="1905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hlinkClick r:id="rId3"/>
              </a:rPr>
              <a:t>inspirationlab.wordpess.com/2008/07/09/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6629" name="Picture 5" descr="http://www.weeklyreader.com/readandwriting/content/binary/animal%20far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828800"/>
            <a:ext cx="2408248" cy="3352800"/>
          </a:xfrm>
          <a:prstGeom prst="rect">
            <a:avLst/>
          </a:prstGeom>
          <a:noFill/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5029200" y="5410200"/>
            <a:ext cx="2133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hlinkClick r:id="rId5"/>
              </a:rPr>
              <a:t>www.weeklyreader.com/readandwriting/default,m...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Orwell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7338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The Road </a:t>
            </a:r>
            <a:r>
              <a:rPr lang="en-US" dirty="0" err="1" smtClean="0"/>
              <a:t>Wigan</a:t>
            </a:r>
            <a:r>
              <a:rPr lang="en-US" dirty="0" smtClean="0"/>
              <a:t> Pier</a:t>
            </a:r>
          </a:p>
          <a:p>
            <a:r>
              <a:rPr lang="en-US" dirty="0" smtClean="0"/>
              <a:t>Down and Out in Paris and London</a:t>
            </a:r>
          </a:p>
          <a:p>
            <a:r>
              <a:rPr lang="en-US" dirty="0" smtClean="0"/>
              <a:t>Homage to Catalonia</a:t>
            </a:r>
          </a:p>
          <a:p>
            <a:r>
              <a:rPr lang="en-US" dirty="0" smtClean="0"/>
              <a:t>Coming Up for Air</a:t>
            </a:r>
          </a:p>
          <a:p>
            <a:r>
              <a:rPr lang="en-US" dirty="0" smtClean="0"/>
              <a:t>Why I Write</a:t>
            </a:r>
            <a:endParaRPr lang="en-US" dirty="0"/>
          </a:p>
        </p:txBody>
      </p:sp>
      <p:sp>
        <p:nvSpPr>
          <p:cNvPr id="29698" name="AutoShape 2" descr="http://www.printmag.com/CMSAssets/Blog/davidpearson/orwell.gif"/>
          <p:cNvSpPr>
            <a:spLocks noChangeAspect="1" noChangeArrowheads="1"/>
          </p:cNvSpPr>
          <p:nvPr/>
        </p:nvSpPr>
        <p:spPr bwMode="auto">
          <a:xfrm>
            <a:off x="63500" y="-136525"/>
            <a:ext cx="3400425" cy="5448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9700" name="Picture 4" descr="http://www.printmag.com/CMSAssets/Blog/davidpearson/orwel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905000"/>
            <a:ext cx="2187686" cy="3505200"/>
          </a:xfrm>
          <a:prstGeom prst="rect">
            <a:avLst/>
          </a:prstGeom>
          <a:noFill/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5410200" y="5562600"/>
            <a:ext cx="2895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www.printmag.com/.../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davidpearson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/orwell.gif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429000" cy="4625609"/>
          </a:xfrm>
        </p:spPr>
        <p:txBody>
          <a:bodyPr/>
          <a:lstStyle/>
          <a:p>
            <a:r>
              <a:rPr lang="en-US" dirty="0" smtClean="0"/>
              <a:t>Died: January 21 ,1950; in London</a:t>
            </a:r>
          </a:p>
          <a:p>
            <a:r>
              <a:rPr lang="en-US" dirty="0" smtClean="0"/>
              <a:t>One of the most influential authors of satire and totalitarianism.</a:t>
            </a:r>
            <a:endParaRPr lang="en-US" dirty="0"/>
          </a:p>
        </p:txBody>
      </p:sp>
      <p:pic>
        <p:nvPicPr>
          <p:cNvPr id="31746" name="Picture 2" descr="http://www.famouspeoplebiographyguide.com/images/George-Orwell-Timeli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438400"/>
            <a:ext cx="3810000" cy="285750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5638800" y="5410200"/>
            <a:ext cx="2362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www.famouspeoplebiographyguide.com/images/Geo...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Orwell, G. (2008). </a:t>
            </a:r>
            <a:r>
              <a:rPr lang="en-US" i="1" dirty="0" smtClean="0"/>
              <a:t>1984</a:t>
            </a:r>
            <a:r>
              <a:rPr lang="en-US" dirty="0" smtClean="0"/>
              <a:t>. London: Penguin Books. </a:t>
            </a:r>
          </a:p>
          <a:p>
            <a:r>
              <a:rPr lang="en-US" dirty="0" err="1" smtClean="0"/>
              <a:t>Widmann</a:t>
            </a:r>
            <a:r>
              <a:rPr lang="en-US" dirty="0" smtClean="0"/>
              <a:t>, R. A. (</a:t>
            </a:r>
            <a:r>
              <a:rPr lang="en-US" dirty="0" err="1" smtClean="0"/>
              <a:t>n.d</a:t>
            </a:r>
            <a:r>
              <a:rPr lang="en-US" dirty="0" smtClean="0"/>
              <a:t>.). George Orwell: Background. In </a:t>
            </a:r>
            <a:r>
              <a:rPr lang="en-US" i="1" dirty="0" smtClean="0"/>
              <a:t>Thought Crimes Archive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ustom 5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C00000"/>
      </a:accent1>
      <a:accent2>
        <a:srgbClr val="FF0B0B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FFC000"/>
      </a:hlink>
      <a:folHlink>
        <a:srgbClr val="F0AD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29</TotalTime>
  <Words>159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George Orwell</vt:lpstr>
      <vt:lpstr>Biographical Information</vt:lpstr>
      <vt:lpstr>Biography (Conti.)</vt:lpstr>
      <vt:lpstr>Popular Works of Orwell</vt:lpstr>
      <vt:lpstr>Other Orwell Works</vt:lpstr>
      <vt:lpstr>The End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George Orwell</dc:title>
  <dc:creator>Olivia</dc:creator>
  <cp:lastModifiedBy>Olivia</cp:lastModifiedBy>
  <cp:revision>5</cp:revision>
  <dcterms:created xsi:type="dcterms:W3CDTF">2009-12-08T16:05:15Z</dcterms:created>
  <dcterms:modified xsi:type="dcterms:W3CDTF">2009-12-08T16:34:31Z</dcterms:modified>
</cp:coreProperties>
</file>